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70" r:id="rId3"/>
    <p:sldId id="266" r:id="rId4"/>
    <p:sldId id="257" r:id="rId5"/>
    <p:sldId id="258" r:id="rId6"/>
    <p:sldId id="268" r:id="rId7"/>
    <p:sldId id="265" r:id="rId8"/>
    <p:sldId id="271" r:id="rId9"/>
    <p:sldId id="261" r:id="rId10"/>
    <p:sldId id="272" r:id="rId11"/>
    <p:sldId id="273" r:id="rId12"/>
    <p:sldId id="262" r:id="rId13"/>
    <p:sldId id="269" r:id="rId14"/>
    <p:sldId id="267" r:id="rId15"/>
    <p:sldId id="26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4" autoAdjust="0"/>
  </p:normalViewPr>
  <p:slideViewPr>
    <p:cSldViewPr snapToGrid="0" snapToObjects="1">
      <p:cViewPr>
        <p:scale>
          <a:sx n="114" d="100"/>
          <a:sy n="114" d="100"/>
        </p:scale>
        <p:origin x="-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9BAF-1DE1-1A4E-8171-0E28D76B694B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34FF-EABA-7B4B-A6E5-E0E69F172A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ongelijk</a:t>
            </a:r>
            <a:r>
              <a:rPr lang="en-US" dirty="0" smtClean="0"/>
              <a:t> is Nederland? </a:t>
            </a:r>
            <a:br>
              <a:rPr lang="en-US" dirty="0" smtClean="0"/>
            </a:br>
            <a:r>
              <a:rPr lang="en-US" sz="2700" dirty="0" err="1" smtClean="0"/>
              <a:t>Wetenschappelijke</a:t>
            </a:r>
            <a:r>
              <a:rPr lang="en-US" sz="2700" dirty="0" smtClean="0"/>
              <a:t> </a:t>
            </a:r>
            <a:r>
              <a:rPr lang="en-US" sz="2700" dirty="0" err="1" smtClean="0"/>
              <a:t>Raad</a:t>
            </a:r>
            <a:r>
              <a:rPr lang="en-US" sz="2700" dirty="0" smtClean="0"/>
              <a:t> </a:t>
            </a:r>
            <a:r>
              <a:rPr lang="en-US" sz="2700" dirty="0" err="1" smtClean="0"/>
              <a:t>voor</a:t>
            </a:r>
            <a:r>
              <a:rPr lang="en-US" sz="2700" dirty="0" smtClean="0"/>
              <a:t> </a:t>
            </a:r>
            <a:r>
              <a:rPr lang="en-US" sz="2700" dirty="0" err="1" smtClean="0"/>
              <a:t>Regeringsbeleid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12" y="1582540"/>
            <a:ext cx="4669888" cy="52754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"/>
          <a:stretch/>
        </p:blipFill>
        <p:spPr>
          <a:xfrm>
            <a:off x="-1" y="1582540"/>
            <a:ext cx="4576625" cy="5275459"/>
          </a:xfrm>
        </p:spPr>
      </p:pic>
    </p:spTree>
    <p:extLst>
      <p:ext uri="{BB962C8B-B14F-4D97-AF65-F5344CB8AC3E}">
        <p14:creationId xmlns="" xmlns:p14="http://schemas.microsoft.com/office/powerpoint/2010/main" val="13861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12" y="1582540"/>
            <a:ext cx="4669888" cy="52754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"/>
          <a:stretch/>
        </p:blipFill>
        <p:spPr>
          <a:xfrm>
            <a:off x="-1" y="1582540"/>
            <a:ext cx="4576625" cy="5275459"/>
          </a:xfrm>
        </p:spPr>
      </p:pic>
    </p:spTree>
    <p:extLst>
      <p:ext uri="{BB962C8B-B14F-4D97-AF65-F5344CB8AC3E}">
        <p14:creationId xmlns="" xmlns:p14="http://schemas.microsoft.com/office/powerpoint/2010/main" val="3650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Economische gevolgen van economische ongelijkheid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Indicaties dat grote economische ongelijkheid negatieve gevolgen heeft voor groei</a:t>
            </a:r>
          </a:p>
          <a:p>
            <a:endParaRPr lang="nl-NL" dirty="0"/>
          </a:p>
          <a:p>
            <a:r>
              <a:rPr lang="nl-NL" dirty="0" smtClean="0"/>
              <a:t>Meer inkomen aan de top,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kleinere effectieve vraag</a:t>
            </a:r>
          </a:p>
          <a:p>
            <a:r>
              <a:rPr lang="nl-NL" dirty="0" smtClean="0"/>
              <a:t>Meer inkomen aan de top,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meer geld voor </a:t>
            </a:r>
            <a:r>
              <a:rPr lang="nl-NL" dirty="0" err="1" smtClean="0">
                <a:solidFill>
                  <a:schemeClr val="accent3">
                    <a:lumMod val="75000"/>
                  </a:schemeClr>
                </a:solidFill>
              </a:rPr>
              <a:t>lobbies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 om de bestaande situatie te behouden</a:t>
            </a:r>
          </a:p>
          <a:p>
            <a:r>
              <a:rPr lang="nl-NL" dirty="0" smtClean="0"/>
              <a:t>Meer inkomen aan de top,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minder mogelijkheden om te investeren in onderwijs, een eigen onderneming en gezondheid (human </a:t>
            </a:r>
            <a:r>
              <a:rPr lang="nl-NL" dirty="0" err="1" smtClean="0">
                <a:solidFill>
                  <a:schemeClr val="accent3">
                    <a:lumMod val="75000"/>
                  </a:schemeClr>
                </a:solidFill>
              </a:rPr>
              <a:t>capital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98772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060" r="-13060"/>
          <a:stretch>
            <a:fillRect/>
          </a:stretch>
        </p:blipFill>
        <p:spPr>
          <a:xfrm>
            <a:off x="-1006149" y="395892"/>
            <a:ext cx="11166607" cy="6141203"/>
          </a:xfrm>
        </p:spPr>
      </p:pic>
    </p:spTree>
    <p:extLst>
      <p:ext uri="{BB962C8B-B14F-4D97-AF65-F5344CB8AC3E}">
        <p14:creationId xmlns="" xmlns:p14="http://schemas.microsoft.com/office/powerpoint/2010/main" val="2175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12" y="1582540"/>
            <a:ext cx="4669888" cy="52754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"/>
          <a:stretch/>
        </p:blipFill>
        <p:spPr>
          <a:xfrm>
            <a:off x="-1" y="1582540"/>
            <a:ext cx="4576625" cy="5275459"/>
          </a:xfrm>
        </p:spPr>
      </p:pic>
    </p:spTree>
    <p:extLst>
      <p:ext uri="{BB962C8B-B14F-4D97-AF65-F5344CB8AC3E}">
        <p14:creationId xmlns="" xmlns:p14="http://schemas.microsoft.com/office/powerpoint/2010/main" val="28753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484" r="-22484"/>
          <a:stretch>
            <a:fillRect/>
          </a:stretch>
        </p:blipFill>
        <p:spPr>
          <a:xfrm>
            <a:off x="-1168756" y="332676"/>
            <a:ext cx="11494158" cy="6321344"/>
          </a:xfrm>
        </p:spPr>
      </p:pic>
    </p:spTree>
    <p:extLst>
      <p:ext uri="{BB962C8B-B14F-4D97-AF65-F5344CB8AC3E}">
        <p14:creationId xmlns="" xmlns:p14="http://schemas.microsoft.com/office/powerpoint/2010/main" val="33681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001" r="-21001"/>
          <a:stretch>
            <a:fillRect/>
          </a:stretch>
        </p:blipFill>
        <p:spPr>
          <a:xfrm>
            <a:off x="-1237069" y="280423"/>
            <a:ext cx="11727411" cy="6449625"/>
          </a:xfrm>
        </p:spPr>
      </p:pic>
    </p:spTree>
    <p:extLst>
      <p:ext uri="{BB962C8B-B14F-4D97-AF65-F5344CB8AC3E}">
        <p14:creationId xmlns="" xmlns:p14="http://schemas.microsoft.com/office/powerpoint/2010/main" val="38788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rr161\AppData\Local\Microsoft\Windows\Temporary Internet Files\Content.Outlook\OX7LSEVC\2014-08-18_WRR-factsheet_ec_ong_EN-web_Pagin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00" y="0"/>
            <a:ext cx="4834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11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ongelijk is Nederland? </a:t>
            </a:r>
          </a:p>
          <a:p>
            <a:endParaRPr lang="nl-NL" dirty="0"/>
          </a:p>
          <a:p>
            <a:r>
              <a:rPr lang="nl-NL" dirty="0" smtClean="0"/>
              <a:t>Wat zijn de mogelijke gevolgen van economische ongelijkheid?</a:t>
            </a:r>
          </a:p>
          <a:p>
            <a:endParaRPr lang="nl-NL" dirty="0"/>
          </a:p>
          <a:p>
            <a:r>
              <a:rPr lang="nl-NL" dirty="0" smtClean="0"/>
              <a:t>Wat kan eventueel gedaan worden aan economische ongelijkheid? 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357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54000"/>
            <a:ext cx="8620125" cy="6397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79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6560" r="-26560"/>
          <a:stretch>
            <a:fillRect/>
          </a:stretch>
        </p:blipFill>
        <p:spPr>
          <a:xfrm>
            <a:off x="-1340674" y="181709"/>
            <a:ext cx="11918631" cy="6554788"/>
          </a:xfrm>
        </p:spPr>
      </p:pic>
    </p:spTree>
    <p:extLst>
      <p:ext uri="{BB962C8B-B14F-4D97-AF65-F5344CB8AC3E}">
        <p14:creationId xmlns="" xmlns:p14="http://schemas.microsoft.com/office/powerpoint/2010/main" val="4440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018" r="-11018"/>
          <a:stretch>
            <a:fillRect/>
          </a:stretch>
        </p:blipFill>
        <p:spPr>
          <a:xfrm>
            <a:off x="-766920" y="449926"/>
            <a:ext cx="10675073" cy="5870879"/>
          </a:xfrm>
        </p:spPr>
      </p:pic>
    </p:spTree>
    <p:extLst>
      <p:ext uri="{BB962C8B-B14F-4D97-AF65-F5344CB8AC3E}">
        <p14:creationId xmlns="" xmlns:p14="http://schemas.microsoft.com/office/powerpoint/2010/main" val="236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63" r="-14863"/>
          <a:stretch>
            <a:fillRect/>
          </a:stretch>
        </p:blipFill>
        <p:spPr>
          <a:xfrm>
            <a:off x="-1042685" y="345351"/>
            <a:ext cx="11219637" cy="6170368"/>
          </a:xfrm>
        </p:spPr>
      </p:pic>
    </p:spTree>
    <p:extLst>
      <p:ext uri="{BB962C8B-B14F-4D97-AF65-F5344CB8AC3E}">
        <p14:creationId xmlns="" xmlns:p14="http://schemas.microsoft.com/office/powerpoint/2010/main" val="29224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112" y="1582540"/>
            <a:ext cx="4669888" cy="52754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8"/>
          <a:stretch/>
        </p:blipFill>
        <p:spPr>
          <a:xfrm>
            <a:off x="-1" y="1582540"/>
            <a:ext cx="4576625" cy="5275459"/>
          </a:xfrm>
        </p:spPr>
      </p:pic>
    </p:spTree>
    <p:extLst>
      <p:ext uri="{BB962C8B-B14F-4D97-AF65-F5344CB8AC3E}">
        <p14:creationId xmlns="" xmlns:p14="http://schemas.microsoft.com/office/powerpoint/2010/main" val="2293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Sociale gevolgen van economische  ongelijkheid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 smtClean="0"/>
              <a:t>Wikinson</a:t>
            </a:r>
            <a:r>
              <a:rPr lang="nl-NL" dirty="0" smtClean="0"/>
              <a:t> &amp; </a:t>
            </a:r>
            <a:r>
              <a:rPr lang="nl-NL" dirty="0" err="1" smtClean="0"/>
              <a:t>Pickett</a:t>
            </a:r>
            <a:r>
              <a:rPr lang="nl-NL" dirty="0" smtClean="0"/>
              <a:t>, maar: niet alle gevolgen houden stand in Europees onderzoek: </a:t>
            </a:r>
            <a:r>
              <a:rPr lang="nl-NL" dirty="0" smtClean="0">
                <a:solidFill>
                  <a:srgbClr val="C00000"/>
                </a:solidFill>
              </a:rPr>
              <a:t>criminaliteit, sociale participatie, alleenstaand moederschap</a:t>
            </a:r>
          </a:p>
          <a:p>
            <a:r>
              <a:rPr lang="nl-NL" dirty="0" smtClean="0"/>
              <a:t>Meer inkomensongelijkheid,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minder opwaartse mobiliteit</a:t>
            </a:r>
          </a:p>
          <a:p>
            <a:r>
              <a:rPr lang="nl-NL" dirty="0" smtClean="0"/>
              <a:t>Meer inkomensongelijkheid,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minder sociaal vertrouwen</a:t>
            </a:r>
          </a:p>
          <a:p>
            <a:r>
              <a:rPr lang="nl-NL" dirty="0" smtClean="0"/>
              <a:t>Meer inkomensongelijkheid,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minder vertrouwen in politieke instituties (parlement, politie)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86052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087" r="-15087"/>
          <a:stretch>
            <a:fillRect/>
          </a:stretch>
        </p:blipFill>
        <p:spPr>
          <a:xfrm>
            <a:off x="-1016000" y="371848"/>
            <a:ext cx="11158784" cy="6136902"/>
          </a:xfrm>
        </p:spPr>
      </p:pic>
    </p:spTree>
    <p:extLst>
      <p:ext uri="{BB962C8B-B14F-4D97-AF65-F5344CB8AC3E}">
        <p14:creationId xmlns="" xmlns:p14="http://schemas.microsoft.com/office/powerpoint/2010/main" val="1781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78</TotalTime>
  <Words>143</Words>
  <Application>Microsoft Office PowerPoint</Application>
  <PresentationFormat>Diavoorstelling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Black</vt:lpstr>
      <vt:lpstr>Hoe ongelijk is Nederland?  Wetenschappelijke Raad voor Regeringsbeleid</vt:lpstr>
      <vt:lpstr>Dia 2</vt:lpstr>
      <vt:lpstr>Dia 3</vt:lpstr>
      <vt:lpstr>Dia 4</vt:lpstr>
      <vt:lpstr>Dia 5</vt:lpstr>
      <vt:lpstr>Dia 6</vt:lpstr>
      <vt:lpstr>Dia 7</vt:lpstr>
      <vt:lpstr>Sociale gevolgen van economische  ongelijkheid</vt:lpstr>
      <vt:lpstr>Dia 9</vt:lpstr>
      <vt:lpstr>Dia 10</vt:lpstr>
      <vt:lpstr>Economische gevolgen van economische ongelijkheid</vt:lpstr>
      <vt:lpstr>Dia 12</vt:lpstr>
      <vt:lpstr>Dia 13</vt:lpstr>
      <vt:lpstr>Dia 14</vt:lpstr>
      <vt:lpstr>Dia 15</vt:lpstr>
      <vt:lpstr>Dia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Ianthe</dc:creator>
  <cp:lastModifiedBy>Peter</cp:lastModifiedBy>
  <cp:revision>12</cp:revision>
  <dcterms:created xsi:type="dcterms:W3CDTF">2014-05-27T12:53:09Z</dcterms:created>
  <dcterms:modified xsi:type="dcterms:W3CDTF">2014-11-06T14:05:40Z</dcterms:modified>
</cp:coreProperties>
</file>